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43E8A6-588D-4D63-BE26-E86FAC40D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3DBE44A-8C1C-4FFD-8C34-5330AD1B3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966D95-722C-481E-BB12-89D2E04D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5DDD58-5653-4613-BD15-2613DF9B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612C0D-5BC3-4817-8610-33E85947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42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A2B31A-F591-4128-AEFE-93A0F721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74FAD69-0DFA-4744-89DA-DD3A9B10B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857FC5-5623-41C4-842B-EC580CF6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5898AE-4537-4BA1-A889-269A95C9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84CD7B-F3AB-4182-AB73-21954A48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513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0B41129-0C9C-47DE-BDFD-C9DBA3104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CB081E3-E8D1-4238-AFAB-16EB75C3B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5DF2FD-2A7C-491B-B908-30429830E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8E64BF-B261-4E33-93DB-A60481DA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65E068-0838-4C15-8E51-F9AF0F2C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48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0A98B9-5ED0-4A97-ACB3-E85D3238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542341-79ED-4781-ACBD-9A9CB4F97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EB50F5-3815-43E6-9B1E-837CA56D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7401AC-173A-4DC3-AE1C-A6FE2555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C843E4-886E-4662-B701-1D4FF623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75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06ACE3-34F6-42A7-8AAF-A00E6022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FC340E-E03B-4C18-9E6E-962AECDB8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B691D4-33D4-4EAE-992C-73583D2C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C4EA05-52EB-43F0-A543-81429134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67DEA2-6F7B-4B42-847F-3985D5A3B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32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70C1B2-4B7E-4F80-9675-78FD4D13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0D824D-886B-40B3-A755-08A7C95EC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6303C0-537E-444E-BE0E-D279335D4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23A779-2BFB-46BC-B184-59AE1B23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1453563-6672-490A-A4B7-F3536C0E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1AFD6D0-210F-4153-93CD-B701CAF1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494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0C6697-6D53-49EA-9A84-71B60756C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F8ACEF-DF47-491B-9F36-6F18AB256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22A1D92-802C-400D-A259-B31C6B264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4E184A6-BBA0-4006-B2CD-5AB7BFDCB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527DD6D-B7E4-4A4D-AE2F-51BC71120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16EA742-0343-45F6-AA87-D6F858B9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BA5DC1A-F5E8-4EB5-B77E-CF1943F3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E30C547-ABBA-47CD-ABD3-53AD6B5E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19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47C7D-7046-4964-94C5-D81C5824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B65BECC-6665-43A8-A299-22BC54F4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D655C3A-F1EC-49C5-90B1-32D21DBE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FF4A8E9-F9D9-464B-836C-8266C816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245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56D8160-1D6F-4E1E-AD8A-0078480A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9C34328-A733-4C92-93E7-9D10EB29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469940-14F7-4385-851B-55584443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10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D92807-E791-43DD-A754-54C1F568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392753-341B-4E68-B781-F1E8C4210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9AE623-3C85-41AA-AA2F-2FB9B75C7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555062-733D-46FF-A96D-923B139A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17FA58-7EA0-4282-8D11-21A2184E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927EB23-9062-4E1F-84FE-44952505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187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343647-94FD-4E57-B93A-7C215F1A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71BAE54-4C13-4AA0-9C4C-3AD6C00814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C4318C-3392-4DE2-A175-172672DF6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9F00D2-7349-4E7B-BADA-E90F09E35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CA92EB9-AF7A-4A07-8270-7A959E57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343CFA-B6DC-4858-B0CB-76829CBC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239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7E52BB6-0254-492A-87D1-877E7859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B14C49-EDFB-4ACD-8E42-D836E9BBC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B63442-11A0-4D2F-A735-89FD34B6A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3465-896B-4B6E-A5BD-B90227D266CC}" type="datetimeFigureOut">
              <a:rPr kumimoji="1" lang="ja-JP" altLang="en-US" smtClean="0"/>
              <a:t>2022/10/6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C0AE0A-DCCB-4A02-A027-2F00ABEBD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086791-E9B8-4BC7-979A-9321253E0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D3BC0-DE3D-429A-9D57-33E38D1FE0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56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964EC10-764E-4104-BF24-8EE50BF8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" b="2199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A5CF47-67B5-4653-BCD0-B08ED909A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kumimoji="1" lang="ja-JP" altLang="en-US" sz="4000" b="1" dirty="0"/>
              <a:t>エアポート</a:t>
            </a:r>
            <a:br>
              <a:rPr kumimoji="1" lang="en-US" altLang="ja-JP" sz="4000" b="1" dirty="0"/>
            </a:br>
            <a:r>
              <a:rPr kumimoji="1" lang="ja-JP" altLang="en-US" sz="4000" b="1" dirty="0"/>
              <a:t>おじさん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177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667FFE3-37D4-499A-9496-BBA2930F6797}"/>
              </a:ext>
            </a:extLst>
          </p:cNvPr>
          <p:cNvSpPr txBox="1"/>
          <p:nvPr/>
        </p:nvSpPr>
        <p:spPr>
          <a:xfrm>
            <a:off x="3502550" y="3013502"/>
            <a:ext cx="5186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日曜日何しよう？</a:t>
            </a:r>
          </a:p>
        </p:txBody>
      </p:sp>
    </p:spTree>
    <p:extLst>
      <p:ext uri="{BB962C8B-B14F-4D97-AF65-F5344CB8AC3E}">
        <p14:creationId xmlns:p14="http://schemas.microsoft.com/office/powerpoint/2010/main" val="140599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CB391D-1BDB-4C1A-B38E-EFFAAC53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5123" cy="110966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EA1931D-4945-41BF-9E9F-A5B52939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90" y="0"/>
            <a:ext cx="7405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0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人、アウトドアと、「Your Tank Museum Ticket T The Tank Museum 5:24 To 自分 THE TANK MUSEUM YOUR TICKET TO THE BIGGEST DAY OUT IN HISTORY... HAS ARRIVED Your Tank Museum Ticket」というテキストの画像のようです">
            <a:extLst>
              <a:ext uri="{FF2B5EF4-FFF2-40B4-BE49-F238E27FC236}">
                <a16:creationId xmlns:a16="http://schemas.microsoft.com/office/drawing/2014/main" id="{7C454428-031D-4BDB-A8FA-A7FD3F8AB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0"/>
            <a:ext cx="8515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4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地図の画像のようです">
            <a:extLst>
              <a:ext uri="{FF2B5EF4-FFF2-40B4-BE49-F238E27FC236}">
                <a16:creationId xmlns:a16="http://schemas.microsoft.com/office/drawing/2014/main" id="{988B188A-B165-4753-A46E-F1B44407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0"/>
            <a:ext cx="9815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05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4D726CF-1468-4D1A-9E9F-FED8ED6E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78" y="213864"/>
            <a:ext cx="7649643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4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A7CB24-FEBE-4C6E-AD90-51DE324F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99548"/>
            <a:ext cx="7154273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33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ADF06A3-78EC-4595-9694-5D2E13D0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49" y="0"/>
            <a:ext cx="9519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0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E5B8EF-7129-4012-80C5-C1E85FE0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209100"/>
            <a:ext cx="7001852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82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CDF31B-2C3D-4BBD-ADA8-2DBF1AB6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81" y="0"/>
            <a:ext cx="8295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9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DC9FAB8-60D6-44F4-A6AA-BEB1ED583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213864"/>
            <a:ext cx="711616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7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A02AA58-DFBB-4C4B-A1C7-23D4BBD5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59"/>
            <a:ext cx="12192000" cy="65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1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3FD8EB6-D5D7-4921-80F2-C361D8B3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0"/>
            <a:ext cx="913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431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C9AF11-B25E-430B-AD66-B844CFF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0"/>
            <a:ext cx="913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388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9E587D4-EE59-48C4-B777-28C6B38D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0"/>
            <a:ext cx="913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715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A2693DB-DE8F-4A4A-8692-B1C853029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0"/>
            <a:ext cx="913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075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49C964-020D-4A89-A902-1665F284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931"/>
            <a:ext cx="9011908" cy="254353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80AC684-7169-4914-8752-B2AF1C22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626" y="3631461"/>
            <a:ext cx="839269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5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4D9FB50-2847-433C-A513-3C049DAF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73" y="2379406"/>
            <a:ext cx="12532977" cy="16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9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A86F72-3538-46E3-96C5-F4B77D51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" y="2281084"/>
            <a:ext cx="12017073" cy="22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667FFE3-37D4-499A-9496-BBA2930F6797}"/>
              </a:ext>
            </a:extLst>
          </p:cNvPr>
          <p:cNvSpPr txBox="1"/>
          <p:nvPr/>
        </p:nvSpPr>
        <p:spPr>
          <a:xfrm>
            <a:off x="3853732" y="3013502"/>
            <a:ext cx="448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そんな人いる？</a:t>
            </a:r>
          </a:p>
        </p:txBody>
      </p:sp>
    </p:spTree>
    <p:extLst>
      <p:ext uri="{BB962C8B-B14F-4D97-AF65-F5344CB8AC3E}">
        <p14:creationId xmlns:p14="http://schemas.microsoft.com/office/powerpoint/2010/main" val="67823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1FA5C0-2ABB-42B6-A083-C63C7543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-13349"/>
            <a:ext cx="7987942" cy="687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37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ED3DF2-4B78-4CFA-BFD3-B4EAC470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99" y="2289975"/>
            <a:ext cx="11594243" cy="217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8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0496A6-46BC-473C-801B-5E541313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47" y="0"/>
            <a:ext cx="8600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9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8AF877-EF6A-46AA-8B5D-177BA0EB0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721" y="0"/>
            <a:ext cx="8198498" cy="684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</Words>
  <Application>Microsoft Office PowerPoint</Application>
  <PresentationFormat>ワイド画面</PresentationFormat>
  <Paragraphs>3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8" baseType="lpstr">
      <vt:lpstr>游ゴシック</vt:lpstr>
      <vt:lpstr>游ゴシック Light</vt:lpstr>
      <vt:lpstr>Arial</vt:lpstr>
      <vt:lpstr>Office テーマ</vt:lpstr>
      <vt:lpstr>エアポート おじさん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エアポート おじさん</dc:title>
  <dc:creator>TANAKA Masayuki(田中 真幸)</dc:creator>
  <cp:lastModifiedBy>TANAKA Masayuki(田中 真幸)</cp:lastModifiedBy>
  <cp:revision>9</cp:revision>
  <dcterms:created xsi:type="dcterms:W3CDTF">2022-10-06T08:09:53Z</dcterms:created>
  <dcterms:modified xsi:type="dcterms:W3CDTF">2022-10-06T08:43:48Z</dcterms:modified>
</cp:coreProperties>
</file>